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65106" autoAdjust="0"/>
  </p:normalViewPr>
  <p:slideViewPr>
    <p:cSldViewPr snapToGrid="0">
      <p:cViewPr varScale="1">
        <p:scale>
          <a:sx n="74" d="100"/>
          <a:sy n="74" d="100"/>
        </p:scale>
        <p:origin x="19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8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1C08-DAE8-4405-B412-F40258E9941F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C43D3-BBF9-4C66-AB71-DE74285E7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0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　今日の給食は、ごはん、牛乳、○○○○、円空里芋コロッケ、○○○○です。</a:t>
            </a:r>
            <a:endParaRPr kumimoji="1" lang="en-US" altLang="ja-JP" dirty="0"/>
          </a:p>
          <a:p>
            <a:r>
              <a:rPr kumimoji="1" lang="ja-JP" altLang="en-US" dirty="0"/>
              <a:t>　今日は、円空里芋コロッケに使われている「円空里芋」のお話です。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43D3-BBF9-4C66-AB71-DE74285E7F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21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円空里芋は、岐阜県の真ん中、関市や美濃市を中心に栽培されています。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43D3-BBF9-4C66-AB71-DE74285E7F2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4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円空里芋は、昭和５８年、愛知県新城市から来た里芋をもとに、丸く大きな粒ぞろいの品種に改良されました。</a:t>
            </a:r>
            <a:endParaRPr kumimoji="1" lang="en-US" altLang="ja-JP" dirty="0"/>
          </a:p>
          <a:p>
            <a:r>
              <a:rPr kumimoji="1" lang="ja-JP" altLang="en-US" dirty="0"/>
              <a:t>　そして、平成１５年、この里芋が関市にゆかりのある僧「円空」が作る仏像に似ていることから、「円空里芋」として名前が付けられました。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43D3-BBF9-4C66-AB71-DE74285E7F2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71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　円空里芋は、他の里芋と比べて粘りが強くも</a:t>
            </a:r>
            <a:r>
              <a:rPr kumimoji="1" lang="ja-JP" altLang="en-US" dirty="0" err="1"/>
              <a:t>っ</a:t>
            </a:r>
            <a:r>
              <a:rPr kumimoji="1" lang="ja-JP" altLang="en-US" dirty="0"/>
              <a:t>ちりしています。各務原市のにんじん、海津市の大豆も一緒に使っていますので、岐阜の味を味わうことができますよ。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43D3-BBF9-4C66-AB71-DE74285E7F2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65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4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23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92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16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57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57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6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2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64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773B-CBB2-48CF-9718-C1AC6F082223}" type="datetimeFigureOut">
              <a:rPr kumimoji="1" lang="ja-JP" altLang="en-US" smtClean="0"/>
              <a:t>2019/12/10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3AD5D-1634-451D-B535-E7D2F0F9F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08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17566" y="104503"/>
            <a:ext cx="11965577" cy="6622868"/>
          </a:xfrm>
        </p:spPr>
        <p:txBody>
          <a:bodyPr/>
          <a:lstStyle/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給食の写真を貼る</a:t>
            </a:r>
            <a:endParaRPr kumimoji="1" lang="en-US" altLang="ja-JP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478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39" y="156753"/>
            <a:ext cx="7171509" cy="6701247"/>
          </a:xfrm>
          <a:prstGeom prst="rect">
            <a:avLst/>
          </a:prstGeom>
        </p:spPr>
      </p:pic>
      <p:sp>
        <p:nvSpPr>
          <p:cNvPr id="2" name="円/楕円 1"/>
          <p:cNvSpPr/>
          <p:nvPr/>
        </p:nvSpPr>
        <p:spPr>
          <a:xfrm rot="1978508">
            <a:off x="5271848" y="3504993"/>
            <a:ext cx="2384491" cy="1597387"/>
          </a:xfrm>
          <a:prstGeom prst="ellipse">
            <a:avLst/>
          </a:prstGeom>
          <a:solidFill>
            <a:srgbClr val="FFCC66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吹き出し 2"/>
          <p:cNvSpPr/>
          <p:nvPr/>
        </p:nvSpPr>
        <p:spPr>
          <a:xfrm>
            <a:off x="1384661" y="898666"/>
            <a:ext cx="3370219" cy="2249483"/>
          </a:xfrm>
          <a:prstGeom prst="wedgeRoundRectCallout">
            <a:avLst>
              <a:gd name="adj1" fmla="val 60950"/>
              <a:gd name="adj2" fmla="val 56112"/>
              <a:gd name="adj3" fmla="val 16667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円空里芋の主な産地</a:t>
            </a:r>
            <a:endParaRPr kumimoji="1"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関市・美濃市</a:t>
            </a:r>
            <a:endParaRPr kumimoji="1" lang="ja-JP" altLang="en-US" sz="36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09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230" y="2631916"/>
            <a:ext cx="3019425" cy="3248025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10" y="183943"/>
            <a:ext cx="8548628" cy="6490113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295270" y="5879941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（関市ＨＰより引用）</a:t>
            </a:r>
          </a:p>
        </p:txBody>
      </p:sp>
    </p:spTree>
    <p:extLst>
      <p:ext uri="{BB962C8B-B14F-4D97-AF65-F5344CB8AC3E}">
        <p14:creationId xmlns:p14="http://schemas.microsoft.com/office/powerpoint/2010/main" val="355991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28" y="203200"/>
            <a:ext cx="10767272" cy="644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06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</Words>
  <Application>Microsoft Office PowerPoint</Application>
  <PresentationFormat>ワイド画面</PresentationFormat>
  <Paragraphs>19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 裕代</dc:creator>
  <cp:lastModifiedBy>WS014</cp:lastModifiedBy>
  <cp:revision>8</cp:revision>
  <cp:lastPrinted>2019-12-10T07:32:49Z</cp:lastPrinted>
  <dcterms:created xsi:type="dcterms:W3CDTF">2019-12-09T04:03:10Z</dcterms:created>
  <dcterms:modified xsi:type="dcterms:W3CDTF">2019-12-10T07:33:19Z</dcterms:modified>
</cp:coreProperties>
</file>